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320F-C356-42D5-B361-59F9DC908F2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C5D8-0C2A-4B03-8412-396BDDC1E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52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320F-C356-42D5-B361-59F9DC908F2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C5D8-0C2A-4B03-8412-396BDDC1E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05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320F-C356-42D5-B361-59F9DC908F2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C5D8-0C2A-4B03-8412-396BDDC1E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69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320F-C356-42D5-B361-59F9DC908F2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C5D8-0C2A-4B03-8412-396BDDC1E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24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320F-C356-42D5-B361-59F9DC908F2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C5D8-0C2A-4B03-8412-396BDDC1E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73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320F-C356-42D5-B361-59F9DC908F2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C5D8-0C2A-4B03-8412-396BDDC1E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08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320F-C356-42D5-B361-59F9DC908F2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C5D8-0C2A-4B03-8412-396BDDC1E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21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320F-C356-42D5-B361-59F9DC908F2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C5D8-0C2A-4B03-8412-396BDDC1E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85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320F-C356-42D5-B361-59F9DC908F2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C5D8-0C2A-4B03-8412-396BDDC1E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87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320F-C356-42D5-B361-59F9DC908F2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C5D8-0C2A-4B03-8412-396BDDC1E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89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320F-C356-42D5-B361-59F9DC908F2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C5D8-0C2A-4B03-8412-396BDDC1E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76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2320F-C356-42D5-B361-59F9DC908F21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6C5D8-0C2A-4B03-8412-396BDDC1E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59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249065" y="8702489"/>
            <a:ext cx="33989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公益社団法人 沖縄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県獣医師会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お問合せ先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pet-bousai@okijyu.jp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76487" y="490416"/>
            <a:ext cx="55531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rgbClr val="0070C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kumimoji="1" lang="ja-JP" altLang="en-US" sz="2800" dirty="0">
                <a:solidFill>
                  <a:srgbClr val="0070C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年度 沖縄</a:t>
            </a:r>
            <a:r>
              <a:rPr kumimoji="1" lang="en-US" altLang="ja-JP" sz="2800" dirty="0">
                <a:solidFill>
                  <a:srgbClr val="0070C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VMAT</a:t>
            </a:r>
            <a:r>
              <a:rPr kumimoji="1" lang="ja-JP" altLang="en-US" sz="2800" dirty="0">
                <a:solidFill>
                  <a:srgbClr val="0070C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および</a:t>
            </a:r>
            <a:r>
              <a:rPr kumimoji="1" lang="en-US" altLang="ja-JP" sz="2800" dirty="0">
                <a:solidFill>
                  <a:srgbClr val="0070C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ARS</a:t>
            </a:r>
            <a:r>
              <a:rPr lang="ja-JP" altLang="en-US" sz="2800" dirty="0">
                <a:solidFill>
                  <a:srgbClr val="0070C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認定講習会申し込み</a:t>
            </a:r>
            <a:endParaRPr kumimoji="1" lang="ja-JP" altLang="en-US" sz="28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6489" y="1690426"/>
            <a:ext cx="5553122" cy="4943661"/>
          </a:xfrm>
          <a:prstGeom prst="rect">
            <a:avLst/>
          </a:prstGeom>
          <a:noFill/>
          <a:ln w="41275" cmpd="thickThin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受講対象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①獣医師・愛玩動物看護師・診療助手等・トリマー・動物訓練士・他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   ②一般参加者（ボランティア）については沖縄県在住の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歳以上の方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定員　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①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　②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　　　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受講費　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無料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講習会動画視聴期間　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日～</a:t>
            </a:r>
            <a:r>
              <a:rPr lang="en-US" altLang="ja-JP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11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  　①災害獣医療概論　②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VMAT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の運用　③平常時の準備対応・ロジスティックス　　　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 ④後方支援・ボランティアとの協働   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 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⑤災害時における動物の救急医療・トリアージ  ⑥シェルターメディスン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実習・机上演習・認定試験　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日（日）</a:t>
            </a:r>
            <a:r>
              <a:rPr lang="en-US" altLang="ja-JP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9:30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受付開始</a:t>
            </a:r>
            <a:endParaRPr lang="en-US" altLang="ja-JP" sz="11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10:00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13:00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実習・机上訓練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14:30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15:15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認定試験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会場　 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沖縄県畜産振興支援センター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4F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（獣医師会の隣）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日（日）までの申し込み分について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日（月）に動画視聴用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PDF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資料をメールでお送りします。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日～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日に申込みされた方には、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日に送信します。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2D7BDEB7-1CB1-AFC9-BC46-D10DE420BAE3}"/>
              </a:ext>
            </a:extLst>
          </p:cNvPr>
          <p:cNvGrpSpPr/>
          <p:nvPr/>
        </p:nvGrpSpPr>
        <p:grpSpPr>
          <a:xfrm>
            <a:off x="579884" y="6980523"/>
            <a:ext cx="5946329" cy="1456430"/>
            <a:chOff x="514350" y="6759144"/>
            <a:chExt cx="5946329" cy="1456430"/>
          </a:xfrm>
        </p:grpSpPr>
        <p:sp>
          <p:nvSpPr>
            <p:cNvPr id="10" name="正方形/長方形 9"/>
            <p:cNvSpPr/>
            <p:nvPr/>
          </p:nvSpPr>
          <p:spPr>
            <a:xfrm>
              <a:off x="645418" y="7907797"/>
              <a:ext cx="581526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申込み締切：</a:t>
              </a:r>
              <a:r>
                <a:rPr lang="en-US" altLang="ja-JP" sz="14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14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  <a:r>
                <a:rPr lang="en-US" altLang="ja-JP" sz="14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29</a:t>
              </a:r>
              <a:r>
                <a:rPr lang="ja-JP" altLang="en-US" sz="14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日（木）　定員になり次第、締切といたします。</a:t>
              </a:r>
              <a:endParaRPr lang="en-US" altLang="ja-JP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23009BC8-2B54-C916-49E3-C49F712B54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37118" y="6872008"/>
              <a:ext cx="800100" cy="800100"/>
            </a:xfrm>
            <a:prstGeom prst="rect">
              <a:avLst/>
            </a:prstGeom>
          </p:spPr>
        </p:pic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45C77AA6-DF5D-D179-6E3B-1FBF0C8BE943}"/>
                </a:ext>
              </a:extLst>
            </p:cNvPr>
            <p:cNvSpPr txBox="1"/>
            <p:nvPr/>
          </p:nvSpPr>
          <p:spPr>
            <a:xfrm>
              <a:off x="514350" y="6759144"/>
              <a:ext cx="4797656" cy="8515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ja-JP" altLang="en-US" sz="1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申込方法　</a:t>
              </a:r>
              <a:endParaRPr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2000"/>
                </a:lnSpc>
              </a:pPr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右記</a:t>
              </a:r>
              <a:r>
                <a:rPr lang="en-US" altLang="ja-JP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QR</a:t>
              </a:r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コードで</a:t>
              </a:r>
              <a:r>
                <a:rPr lang="en-US" altLang="ja-JP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Google</a:t>
              </a:r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フォームからお申し込みください。</a:t>
              </a:r>
              <a:r>
                <a:rPr lang="en-US" altLang="ja-JP" sz="1400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https://forms.gle/NrrUc1CTSs7rVo4i8</a:t>
              </a:r>
            </a:p>
          </p:txBody>
        </p: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AD9BF1-E868-EA4A-434D-1F13AA1E116A}"/>
              </a:ext>
            </a:extLst>
          </p:cNvPr>
          <p:cNvSpPr txBox="1"/>
          <p:nvPr/>
        </p:nvSpPr>
        <p:spPr>
          <a:xfrm>
            <a:off x="5837168" y="17377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別紙</a:t>
            </a:r>
          </a:p>
        </p:txBody>
      </p:sp>
    </p:spTree>
    <p:extLst>
      <p:ext uri="{BB962C8B-B14F-4D97-AF65-F5344CB8AC3E}">
        <p14:creationId xmlns:p14="http://schemas.microsoft.com/office/powerpoint/2010/main" val="2021632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868</TotalTime>
  <Words>270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アカウント</dc:creator>
  <cp:lastModifiedBy>Owner</cp:lastModifiedBy>
  <cp:revision>72</cp:revision>
  <cp:lastPrinted>2024-02-07T02:53:58Z</cp:lastPrinted>
  <dcterms:created xsi:type="dcterms:W3CDTF">2022-08-18T09:34:23Z</dcterms:created>
  <dcterms:modified xsi:type="dcterms:W3CDTF">2024-02-15T02:02:56Z</dcterms:modified>
</cp:coreProperties>
</file>